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73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8DD55-857E-4331-88EE-55F29AC90382}" v="4" dt="2022-04-12T23:46:12.671"/>
    <p1510:client id="{2698FD71-30AF-45D9-AD13-DD8EA15A9139}" v="44" dt="2022-06-26T00:51:59.459"/>
    <p1510:client id="{C7C749B9-56EF-4F2A-BA19-F9118F7CB243}" v="2" dt="2022-04-12T23:49:02.616"/>
    <p1510:client id="{DCA0C62C-7CD2-44AB-975F-E8F5CB6CBE44}" v="1" dt="2022-04-13T00:03:04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Xavier" userId="S::849891@sga.pucminas.br::83578fed-e278-4dc3-8f36-dda27941c86a" providerId="AD" clId="Web-{DDF4EA75-2949-49CC-8A66-D9F7DCBEE954}"/>
    <pc:docChg chg="modSld">
      <pc:chgData name="Leonardo Xavier" userId="S::849891@sga.pucminas.br::83578fed-e278-4dc3-8f36-dda27941c86a" providerId="AD" clId="Web-{DDF4EA75-2949-49CC-8A66-D9F7DCBEE954}" dt="2022-04-13T00:13:29.622" v="124"/>
      <pc:docMkLst>
        <pc:docMk/>
      </pc:docMkLst>
      <pc:sldChg chg="modNotes">
        <pc:chgData name="Leonardo Xavier" userId="S::849891@sga.pucminas.br::83578fed-e278-4dc3-8f36-dda27941c86a" providerId="AD" clId="Web-{DDF4EA75-2949-49CC-8A66-D9F7DCBEE954}" dt="2022-04-13T00:13:29.622" v="124"/>
        <pc:sldMkLst>
          <pc:docMk/>
          <pc:sldMk cId="898903192" sldId="259"/>
        </pc:sldMkLst>
      </pc:sldChg>
    </pc:docChg>
  </pc:docChgLst>
  <pc:docChgLst>
    <pc:chgData name="Khaio Henrique De Oliveira Camargos" userId="S::1375614@sga.pucminas.br::72039c88-1b9a-4c59-9276-b69401e17f92" providerId="AD" clId="Web-{1A98DD55-857E-4331-88EE-55F29AC90382}"/>
    <pc:docChg chg="modSld">
      <pc:chgData name="Khaio Henrique De Oliveira Camargos" userId="S::1375614@sga.pucminas.br::72039c88-1b9a-4c59-9276-b69401e17f92" providerId="AD" clId="Web-{1A98DD55-857E-4331-88EE-55F29AC90382}" dt="2022-04-12T23:46:12.671" v="3" actId="1076"/>
      <pc:docMkLst>
        <pc:docMk/>
      </pc:docMkLst>
      <pc:sldChg chg="modSp">
        <pc:chgData name="Khaio Henrique De Oliveira Camargos" userId="S::1375614@sga.pucminas.br::72039c88-1b9a-4c59-9276-b69401e17f92" providerId="AD" clId="Web-{1A98DD55-857E-4331-88EE-55F29AC90382}" dt="2022-04-12T23:45:53.155" v="0" actId="1076"/>
        <pc:sldMkLst>
          <pc:docMk/>
          <pc:sldMk cId="2573798188" sldId="258"/>
        </pc:sldMkLst>
        <pc:picChg chg="mod">
          <ac:chgData name="Khaio Henrique De Oliveira Camargos" userId="S::1375614@sga.pucminas.br::72039c88-1b9a-4c59-9276-b69401e17f92" providerId="AD" clId="Web-{1A98DD55-857E-4331-88EE-55F29AC90382}" dt="2022-04-12T23:45:53.155" v="0" actId="1076"/>
          <ac:picMkLst>
            <pc:docMk/>
            <pc:sldMk cId="2573798188" sldId="258"/>
            <ac:picMk id="5" creationId="{00000000-0000-0000-0000-000000000000}"/>
          </ac:picMkLst>
        </pc:picChg>
      </pc:sldChg>
      <pc:sldChg chg="modSp">
        <pc:chgData name="Khaio Henrique De Oliveira Camargos" userId="S::1375614@sga.pucminas.br::72039c88-1b9a-4c59-9276-b69401e17f92" providerId="AD" clId="Web-{1A98DD55-857E-4331-88EE-55F29AC90382}" dt="2022-04-12T23:46:12.671" v="3" actId="1076"/>
        <pc:sldMkLst>
          <pc:docMk/>
          <pc:sldMk cId="898903192" sldId="259"/>
        </pc:sldMkLst>
        <pc:picChg chg="mod">
          <ac:chgData name="Khaio Henrique De Oliveira Camargos" userId="S::1375614@sga.pucminas.br::72039c88-1b9a-4c59-9276-b69401e17f92" providerId="AD" clId="Web-{1A98DD55-857E-4331-88EE-55F29AC90382}" dt="2022-04-12T23:46:12.671" v="3" actId="1076"/>
          <ac:picMkLst>
            <pc:docMk/>
            <pc:sldMk cId="898903192" sldId="259"/>
            <ac:picMk id="5" creationId="{00000000-0000-0000-0000-000000000000}"/>
          </ac:picMkLst>
        </pc:picChg>
      </pc:sldChg>
    </pc:docChg>
  </pc:docChgLst>
  <pc:docChgLst>
    <pc:chgData name="Leonardo Xavier" userId="S::849891@sga.pucminas.br::83578fed-e278-4dc3-8f36-dda27941c86a" providerId="AD" clId="Web-{2698FD71-30AF-45D9-AD13-DD8EA15A9139}"/>
    <pc:docChg chg="addSld modSld sldOrd">
      <pc:chgData name="Leonardo Xavier" userId="S::849891@sga.pucminas.br::83578fed-e278-4dc3-8f36-dda27941c86a" providerId="AD" clId="Web-{2698FD71-30AF-45D9-AD13-DD8EA15A9139}" dt="2022-06-26T00:52:02.131" v="50"/>
      <pc:docMkLst>
        <pc:docMk/>
      </pc:docMkLst>
      <pc:sldChg chg="addSp delSp modSp new mod setBg">
        <pc:chgData name="Leonardo Xavier" userId="S::849891@sga.pucminas.br::83578fed-e278-4dc3-8f36-dda27941c86a" providerId="AD" clId="Web-{2698FD71-30AF-45D9-AD13-DD8EA15A9139}" dt="2022-06-26T00:47:23.763" v="3"/>
        <pc:sldMkLst>
          <pc:docMk/>
          <pc:sldMk cId="3742403109" sldId="274"/>
        </pc:sldMkLst>
        <pc:spChg chg="del">
          <ac:chgData name="Leonardo Xavier" userId="S::849891@sga.pucminas.br::83578fed-e278-4dc3-8f36-dda27941c86a" providerId="AD" clId="Web-{2698FD71-30AF-45D9-AD13-DD8EA15A9139}" dt="2022-06-26T00:47:23.763" v="3"/>
          <ac:spMkLst>
            <pc:docMk/>
            <pc:sldMk cId="3742403109" sldId="274"/>
            <ac:spMk id="2" creationId="{8072C648-E6D0-7568-5C36-CF0F7348471A}"/>
          </ac:spMkLst>
        </pc:spChg>
        <pc:spChg chg="del">
          <ac:chgData name="Leonardo Xavier" userId="S::849891@sga.pucminas.br::83578fed-e278-4dc3-8f36-dda27941c86a" providerId="AD" clId="Web-{2698FD71-30AF-45D9-AD13-DD8EA15A9139}" dt="2022-06-26T00:47:17.450" v="1"/>
          <ac:spMkLst>
            <pc:docMk/>
            <pc:sldMk cId="3742403109" sldId="274"/>
            <ac:spMk id="3" creationId="{0FB6AE92-7AC7-D4B1-B7AD-36A8556BF06E}"/>
          </ac:spMkLst>
        </pc:spChg>
        <pc:spChg chg="add">
          <ac:chgData name="Leonardo Xavier" userId="S::849891@sga.pucminas.br::83578fed-e278-4dc3-8f36-dda27941c86a" providerId="AD" clId="Web-{2698FD71-30AF-45D9-AD13-DD8EA15A9139}" dt="2022-06-26T00:47:23.763" v="3"/>
          <ac:spMkLst>
            <pc:docMk/>
            <pc:sldMk cId="3742403109" sldId="274"/>
            <ac:spMk id="9" creationId="{42A4FC2C-047E-45A5-965D-8E1E3BF09BC6}"/>
          </ac:spMkLst>
        </pc:spChg>
        <pc:picChg chg="add mod ord">
          <ac:chgData name="Leonardo Xavier" userId="S::849891@sga.pucminas.br::83578fed-e278-4dc3-8f36-dda27941c86a" providerId="AD" clId="Web-{2698FD71-30AF-45D9-AD13-DD8EA15A9139}" dt="2022-06-26T00:47:23.763" v="3"/>
          <ac:picMkLst>
            <pc:docMk/>
            <pc:sldMk cId="3742403109" sldId="274"/>
            <ac:picMk id="4" creationId="{89DC978C-EFDA-A7AD-2BB8-2F68F26E5D68}"/>
          </ac:picMkLst>
        </pc:picChg>
      </pc:sldChg>
      <pc:sldChg chg="addSp delSp modSp new mod setBg">
        <pc:chgData name="Leonardo Xavier" userId="S::849891@sga.pucminas.br::83578fed-e278-4dc3-8f36-dda27941c86a" providerId="AD" clId="Web-{2698FD71-30AF-45D9-AD13-DD8EA15A9139}" dt="2022-06-26T00:50:04.477" v="37"/>
        <pc:sldMkLst>
          <pc:docMk/>
          <pc:sldMk cId="335667663" sldId="275"/>
        </pc:sldMkLst>
        <pc:spChg chg="add del">
          <ac:chgData name="Leonardo Xavier" userId="S::849891@sga.pucminas.br::83578fed-e278-4dc3-8f36-dda27941c86a" providerId="AD" clId="Web-{2698FD71-30AF-45D9-AD13-DD8EA15A9139}" dt="2022-06-26T00:50:04.477" v="37"/>
          <ac:spMkLst>
            <pc:docMk/>
            <pc:sldMk cId="335667663" sldId="275"/>
            <ac:spMk id="2" creationId="{FF10C960-FCFF-3215-B181-F23A5BBEE51E}"/>
          </ac:spMkLst>
        </pc:spChg>
        <pc:spChg chg="del">
          <ac:chgData name="Leonardo Xavier" userId="S::849891@sga.pucminas.br::83578fed-e278-4dc3-8f36-dda27941c86a" providerId="AD" clId="Web-{2698FD71-30AF-45D9-AD13-DD8EA15A9139}" dt="2022-06-26T00:48:02.656" v="5"/>
          <ac:spMkLst>
            <pc:docMk/>
            <pc:sldMk cId="335667663" sldId="275"/>
            <ac:spMk id="3" creationId="{C3B269C5-F2FE-0EE3-C601-07A2CE45CAB1}"/>
          </ac:spMkLst>
        </pc:spChg>
        <pc:spChg chg="add del">
          <ac:chgData name="Leonardo Xavier" userId="S::849891@sga.pucminas.br::83578fed-e278-4dc3-8f36-dda27941c86a" providerId="AD" clId="Web-{2698FD71-30AF-45D9-AD13-DD8EA15A9139}" dt="2022-06-26T00:48:35.877" v="28"/>
          <ac:spMkLst>
            <pc:docMk/>
            <pc:sldMk cId="335667663" sldId="275"/>
            <ac:spMk id="6" creationId="{37C89E4B-3C9F-44B9-8B86-D9E3D112D8EC}"/>
          </ac:spMkLst>
        </pc:spChg>
        <pc:spChg chg="add del mod">
          <ac:chgData name="Leonardo Xavier" userId="S::849891@sga.pucminas.br::83578fed-e278-4dc3-8f36-dda27941c86a" providerId="AD" clId="Web-{2698FD71-30AF-45D9-AD13-DD8EA15A9139}" dt="2022-06-26T00:48:35.877" v="28"/>
          <ac:spMkLst>
            <pc:docMk/>
            <pc:sldMk cId="335667663" sldId="275"/>
            <ac:spMk id="7" creationId="{FF10C960-FCFF-3215-B181-F23A5BBEE51E}"/>
          </ac:spMkLst>
        </pc:spChg>
        <pc:spChg chg="add">
          <ac:chgData name="Leonardo Xavier" userId="S::849891@sga.pucminas.br::83578fed-e278-4dc3-8f36-dda27941c86a" providerId="AD" clId="Web-{2698FD71-30AF-45D9-AD13-DD8EA15A9139}" dt="2022-06-26T00:50:04.477" v="37"/>
          <ac:spMkLst>
            <pc:docMk/>
            <pc:sldMk cId="335667663" sldId="275"/>
            <ac:spMk id="8" creationId="{42A4FC2C-047E-45A5-965D-8E1E3BF09BC6}"/>
          </ac:spMkLst>
        </pc:spChg>
        <pc:spChg chg="add del">
          <ac:chgData name="Leonardo Xavier" userId="S::849891@sga.pucminas.br::83578fed-e278-4dc3-8f36-dda27941c86a" providerId="AD" clId="Web-{2698FD71-30AF-45D9-AD13-DD8EA15A9139}" dt="2022-06-26T00:48:10.579" v="8"/>
          <ac:spMkLst>
            <pc:docMk/>
            <pc:sldMk cId="335667663" sldId="275"/>
            <ac:spMk id="9" creationId="{42A4FC2C-047E-45A5-965D-8E1E3BF09BC6}"/>
          </ac:spMkLst>
        </pc:spChg>
        <pc:picChg chg="add mod ord">
          <ac:chgData name="Leonardo Xavier" userId="S::849891@sga.pucminas.br::83578fed-e278-4dc3-8f36-dda27941c86a" providerId="AD" clId="Web-{2698FD71-30AF-45D9-AD13-DD8EA15A9139}" dt="2022-06-26T00:50:04.477" v="37"/>
          <ac:picMkLst>
            <pc:docMk/>
            <pc:sldMk cId="335667663" sldId="275"/>
            <ac:picMk id="4" creationId="{8FFAEC2C-1A78-2DA0-E11A-338A1696F49E}"/>
          </ac:picMkLst>
        </pc:picChg>
        <pc:cxnChg chg="add del">
          <ac:chgData name="Leonardo Xavier" userId="S::849891@sga.pucminas.br::83578fed-e278-4dc3-8f36-dda27941c86a" providerId="AD" clId="Web-{2698FD71-30AF-45D9-AD13-DD8EA15A9139}" dt="2022-06-26T00:48:35.877" v="28"/>
          <ac:cxnSpMkLst>
            <pc:docMk/>
            <pc:sldMk cId="335667663" sldId="275"/>
            <ac:cxnSpMk id="11" creationId="{AA2EAA10-076F-46BD-8F0F-B9A2FB77A85C}"/>
          </ac:cxnSpMkLst>
        </pc:cxnChg>
        <pc:cxnChg chg="add del">
          <ac:chgData name="Leonardo Xavier" userId="S::849891@sga.pucminas.br::83578fed-e278-4dc3-8f36-dda27941c86a" providerId="AD" clId="Web-{2698FD71-30AF-45D9-AD13-DD8EA15A9139}" dt="2022-06-26T00:48:35.877" v="28"/>
          <ac:cxnSpMkLst>
            <pc:docMk/>
            <pc:sldMk cId="335667663" sldId="275"/>
            <ac:cxnSpMk id="13" creationId="{D891E407-403B-4764-86C9-33A56D3BCAA3}"/>
          </ac:cxnSpMkLst>
        </pc:cxnChg>
      </pc:sldChg>
      <pc:sldChg chg="addSp delSp modSp new mod setBg">
        <pc:chgData name="Leonardo Xavier" userId="S::849891@sga.pucminas.br::83578fed-e278-4dc3-8f36-dda27941c86a" providerId="AD" clId="Web-{2698FD71-30AF-45D9-AD13-DD8EA15A9139}" dt="2022-06-26T00:49:50.773" v="36"/>
        <pc:sldMkLst>
          <pc:docMk/>
          <pc:sldMk cId="1711087641" sldId="276"/>
        </pc:sldMkLst>
        <pc:spChg chg="add del">
          <ac:chgData name="Leonardo Xavier" userId="S::849891@sga.pucminas.br::83578fed-e278-4dc3-8f36-dda27941c86a" providerId="AD" clId="Web-{2698FD71-30AF-45D9-AD13-DD8EA15A9139}" dt="2022-06-26T00:49:50.773" v="36"/>
          <ac:spMkLst>
            <pc:docMk/>
            <pc:sldMk cId="1711087641" sldId="276"/>
            <ac:spMk id="2" creationId="{ACE0CBE1-3CFE-FCAF-8B3A-EFB9DDDB9FC0}"/>
          </ac:spMkLst>
        </pc:spChg>
        <pc:spChg chg="del">
          <ac:chgData name="Leonardo Xavier" userId="S::849891@sga.pucminas.br::83578fed-e278-4dc3-8f36-dda27941c86a" providerId="AD" clId="Web-{2698FD71-30AF-45D9-AD13-DD8EA15A9139}" dt="2022-06-26T00:49:42.319" v="32"/>
          <ac:spMkLst>
            <pc:docMk/>
            <pc:sldMk cId="1711087641" sldId="276"/>
            <ac:spMk id="3" creationId="{ACA5926C-27BB-9ABD-8602-FE6208892867}"/>
          </ac:spMkLst>
        </pc:spChg>
        <pc:spChg chg="add del">
          <ac:chgData name="Leonardo Xavier" userId="S::849891@sga.pucminas.br::83578fed-e278-4dc3-8f36-dda27941c86a" providerId="AD" clId="Web-{2698FD71-30AF-45D9-AD13-DD8EA15A9139}" dt="2022-06-26T00:49:50.773" v="35"/>
          <ac:spMkLst>
            <pc:docMk/>
            <pc:sldMk cId="1711087641" sldId="276"/>
            <ac:spMk id="9" creationId="{42A4FC2C-047E-45A5-965D-8E1E3BF09BC6}"/>
          </ac:spMkLst>
        </pc:spChg>
        <pc:picChg chg="add mod ord">
          <ac:chgData name="Leonardo Xavier" userId="S::849891@sga.pucminas.br::83578fed-e278-4dc3-8f36-dda27941c86a" providerId="AD" clId="Web-{2698FD71-30AF-45D9-AD13-DD8EA15A9139}" dt="2022-06-26T00:49:50.773" v="36"/>
          <ac:picMkLst>
            <pc:docMk/>
            <pc:sldMk cId="1711087641" sldId="276"/>
            <ac:picMk id="4" creationId="{E69B6DA0-CD41-4617-6002-81AE46D7AE2D}"/>
          </ac:picMkLst>
        </pc:picChg>
      </pc:sldChg>
      <pc:sldChg chg="addSp delSp modSp new mod setBg">
        <pc:chgData name="Leonardo Xavier" userId="S::849891@sga.pucminas.br::83578fed-e278-4dc3-8f36-dda27941c86a" providerId="AD" clId="Web-{2698FD71-30AF-45D9-AD13-DD8EA15A9139}" dt="2022-06-26T00:50:36.328" v="40"/>
        <pc:sldMkLst>
          <pc:docMk/>
          <pc:sldMk cId="77939237" sldId="277"/>
        </pc:sldMkLst>
        <pc:spChg chg="del">
          <ac:chgData name="Leonardo Xavier" userId="S::849891@sga.pucminas.br::83578fed-e278-4dc3-8f36-dda27941c86a" providerId="AD" clId="Web-{2698FD71-30AF-45D9-AD13-DD8EA15A9139}" dt="2022-06-26T00:50:36.328" v="40"/>
          <ac:spMkLst>
            <pc:docMk/>
            <pc:sldMk cId="77939237" sldId="277"/>
            <ac:spMk id="2" creationId="{441A5FE5-50DD-A6DB-AAF1-942694728D10}"/>
          </ac:spMkLst>
        </pc:spChg>
        <pc:spChg chg="del">
          <ac:chgData name="Leonardo Xavier" userId="S::849891@sga.pucminas.br::83578fed-e278-4dc3-8f36-dda27941c86a" providerId="AD" clId="Web-{2698FD71-30AF-45D9-AD13-DD8EA15A9139}" dt="2022-06-26T00:50:32.995" v="39"/>
          <ac:spMkLst>
            <pc:docMk/>
            <pc:sldMk cId="77939237" sldId="277"/>
            <ac:spMk id="3" creationId="{4837E936-E170-2C10-C3AA-3B405A1811AE}"/>
          </ac:spMkLst>
        </pc:spChg>
        <pc:picChg chg="add mod ord">
          <ac:chgData name="Leonardo Xavier" userId="S::849891@sga.pucminas.br::83578fed-e278-4dc3-8f36-dda27941c86a" providerId="AD" clId="Web-{2698FD71-30AF-45D9-AD13-DD8EA15A9139}" dt="2022-06-26T00:50:36.328" v="40"/>
          <ac:picMkLst>
            <pc:docMk/>
            <pc:sldMk cId="77939237" sldId="277"/>
            <ac:picMk id="4" creationId="{C207EB8B-2B9D-F860-092E-03709936FB6F}"/>
          </ac:picMkLst>
        </pc:picChg>
      </pc:sldChg>
      <pc:sldChg chg="addSp delSp modSp new mod ord setBg">
        <pc:chgData name="Leonardo Xavier" userId="S::849891@sga.pucminas.br::83578fed-e278-4dc3-8f36-dda27941c86a" providerId="AD" clId="Web-{2698FD71-30AF-45D9-AD13-DD8EA15A9139}" dt="2022-06-26T00:51:29.176" v="47"/>
        <pc:sldMkLst>
          <pc:docMk/>
          <pc:sldMk cId="616513897" sldId="278"/>
        </pc:sldMkLst>
        <pc:spChg chg="add del">
          <ac:chgData name="Leonardo Xavier" userId="S::849891@sga.pucminas.br::83578fed-e278-4dc3-8f36-dda27941c86a" providerId="AD" clId="Web-{2698FD71-30AF-45D9-AD13-DD8EA15A9139}" dt="2022-06-26T00:51:29.176" v="47"/>
          <ac:spMkLst>
            <pc:docMk/>
            <pc:sldMk cId="616513897" sldId="278"/>
            <ac:spMk id="2" creationId="{B6EEA1FA-7201-8396-870D-EEE20A2617C3}"/>
          </ac:spMkLst>
        </pc:spChg>
        <pc:spChg chg="del">
          <ac:chgData name="Leonardo Xavier" userId="S::849891@sga.pucminas.br::83578fed-e278-4dc3-8f36-dda27941c86a" providerId="AD" clId="Web-{2698FD71-30AF-45D9-AD13-DD8EA15A9139}" dt="2022-06-26T00:51:24.503" v="44"/>
          <ac:spMkLst>
            <pc:docMk/>
            <pc:sldMk cId="616513897" sldId="278"/>
            <ac:spMk id="3" creationId="{156EC7AD-0605-B45F-FE98-784F609AB1AC}"/>
          </ac:spMkLst>
        </pc:spChg>
        <pc:spChg chg="add">
          <ac:chgData name="Leonardo Xavier" userId="S::849891@sga.pucminas.br::83578fed-e278-4dc3-8f36-dda27941c86a" providerId="AD" clId="Web-{2698FD71-30AF-45D9-AD13-DD8EA15A9139}" dt="2022-06-26T00:51:29.176" v="47"/>
          <ac:spMkLst>
            <pc:docMk/>
            <pc:sldMk cId="616513897" sldId="278"/>
            <ac:spMk id="9" creationId="{42A4FC2C-047E-45A5-965D-8E1E3BF09BC6}"/>
          </ac:spMkLst>
        </pc:spChg>
        <pc:picChg chg="add mod ord">
          <ac:chgData name="Leonardo Xavier" userId="S::849891@sga.pucminas.br::83578fed-e278-4dc3-8f36-dda27941c86a" providerId="AD" clId="Web-{2698FD71-30AF-45D9-AD13-DD8EA15A9139}" dt="2022-06-26T00:51:29.176" v="47"/>
          <ac:picMkLst>
            <pc:docMk/>
            <pc:sldMk cId="616513897" sldId="278"/>
            <ac:picMk id="4" creationId="{479B6288-29A0-1B5D-037E-1CC22CD3ADD8}"/>
          </ac:picMkLst>
        </pc:picChg>
      </pc:sldChg>
      <pc:sldChg chg="addSp delSp modSp new mod setBg">
        <pc:chgData name="Leonardo Xavier" userId="S::849891@sga.pucminas.br::83578fed-e278-4dc3-8f36-dda27941c86a" providerId="AD" clId="Web-{2698FD71-30AF-45D9-AD13-DD8EA15A9139}" dt="2022-06-26T00:52:02.131" v="50"/>
        <pc:sldMkLst>
          <pc:docMk/>
          <pc:sldMk cId="912675883" sldId="279"/>
        </pc:sldMkLst>
        <pc:spChg chg="del">
          <ac:chgData name="Leonardo Xavier" userId="S::849891@sga.pucminas.br::83578fed-e278-4dc3-8f36-dda27941c86a" providerId="AD" clId="Web-{2698FD71-30AF-45D9-AD13-DD8EA15A9139}" dt="2022-06-26T00:52:02.131" v="50"/>
          <ac:spMkLst>
            <pc:docMk/>
            <pc:sldMk cId="912675883" sldId="279"/>
            <ac:spMk id="2" creationId="{C916D5F8-0522-4828-B313-D11E5B939DD6}"/>
          </ac:spMkLst>
        </pc:spChg>
        <pc:spChg chg="del">
          <ac:chgData name="Leonardo Xavier" userId="S::849891@sga.pucminas.br::83578fed-e278-4dc3-8f36-dda27941c86a" providerId="AD" clId="Web-{2698FD71-30AF-45D9-AD13-DD8EA15A9139}" dt="2022-06-26T00:51:58.568" v="49"/>
          <ac:spMkLst>
            <pc:docMk/>
            <pc:sldMk cId="912675883" sldId="279"/>
            <ac:spMk id="3" creationId="{976A34F1-7816-2A59-BC06-BFB0BDFB07AD}"/>
          </ac:spMkLst>
        </pc:spChg>
        <pc:spChg chg="add">
          <ac:chgData name="Leonardo Xavier" userId="S::849891@sga.pucminas.br::83578fed-e278-4dc3-8f36-dda27941c86a" providerId="AD" clId="Web-{2698FD71-30AF-45D9-AD13-DD8EA15A9139}" dt="2022-06-26T00:52:02.131" v="50"/>
          <ac:spMkLst>
            <pc:docMk/>
            <pc:sldMk cId="912675883" sldId="279"/>
            <ac:spMk id="9" creationId="{32BC26D8-82FB-445E-AA49-62A77D7C1EE0}"/>
          </ac:spMkLst>
        </pc:spChg>
        <pc:spChg chg="add">
          <ac:chgData name="Leonardo Xavier" userId="S::849891@sga.pucminas.br::83578fed-e278-4dc3-8f36-dda27941c86a" providerId="AD" clId="Web-{2698FD71-30AF-45D9-AD13-DD8EA15A9139}" dt="2022-06-26T00:52:02.131" v="50"/>
          <ac:spMkLst>
            <pc:docMk/>
            <pc:sldMk cId="912675883" sldId="279"/>
            <ac:spMk id="11" creationId="{CB44330D-EA18-4254-AA95-EB49948539B8}"/>
          </ac:spMkLst>
        </pc:spChg>
        <pc:picChg chg="add mod ord">
          <ac:chgData name="Leonardo Xavier" userId="S::849891@sga.pucminas.br::83578fed-e278-4dc3-8f36-dda27941c86a" providerId="AD" clId="Web-{2698FD71-30AF-45D9-AD13-DD8EA15A9139}" dt="2022-06-26T00:52:02.131" v="50"/>
          <ac:picMkLst>
            <pc:docMk/>
            <pc:sldMk cId="912675883" sldId="279"/>
            <ac:picMk id="4" creationId="{FB87CE06-1608-F884-0AE7-6081A597EAC9}"/>
          </ac:picMkLst>
        </pc:picChg>
      </pc:sldChg>
    </pc:docChg>
  </pc:docChgLst>
  <pc:docChgLst>
    <pc:chgData name="Khaio Henrique De Oliveira Camargos" userId="S::1375614@sga.pucminas.br::72039c88-1b9a-4c59-9276-b69401e17f92" providerId="AD" clId="Web-{C7C749B9-56EF-4F2A-BA19-F9118F7CB243}"/>
    <pc:docChg chg="modSld">
      <pc:chgData name="Khaio Henrique De Oliveira Camargos" userId="S::1375614@sga.pucminas.br::72039c88-1b9a-4c59-9276-b69401e17f92" providerId="AD" clId="Web-{C7C749B9-56EF-4F2A-BA19-F9118F7CB243}" dt="2022-04-12T23:49:02.616" v="1" actId="1076"/>
      <pc:docMkLst>
        <pc:docMk/>
      </pc:docMkLst>
      <pc:sldChg chg="modSp">
        <pc:chgData name="Khaio Henrique De Oliveira Camargos" userId="S::1375614@sga.pucminas.br::72039c88-1b9a-4c59-9276-b69401e17f92" providerId="AD" clId="Web-{C7C749B9-56EF-4F2A-BA19-F9118F7CB243}" dt="2022-04-12T23:49:02.616" v="1" actId="1076"/>
        <pc:sldMkLst>
          <pc:docMk/>
          <pc:sldMk cId="898903192" sldId="259"/>
        </pc:sldMkLst>
        <pc:picChg chg="mod">
          <ac:chgData name="Khaio Henrique De Oliveira Camargos" userId="S::1375614@sga.pucminas.br::72039c88-1b9a-4c59-9276-b69401e17f92" providerId="AD" clId="Web-{C7C749B9-56EF-4F2A-BA19-F9118F7CB243}" dt="2022-04-12T23:49:02.616" v="1" actId="1076"/>
          <ac:picMkLst>
            <pc:docMk/>
            <pc:sldMk cId="898903192" sldId="259"/>
            <ac:picMk id="5" creationId="{00000000-0000-0000-0000-000000000000}"/>
          </ac:picMkLst>
        </pc:picChg>
      </pc:sldChg>
    </pc:docChg>
  </pc:docChgLst>
  <pc:docChgLst>
    <pc:chgData name="Arthur Emanoel Coelho De Paula" userId="S::1399631@sga.pucminas.br::f5a6d46b-7245-41cf-b778-de92fc4b3b93" providerId="AD" clId="Web-{DCA0C62C-7CD2-44AB-975F-E8F5CB6CBE44}"/>
    <pc:docChg chg="modSld">
      <pc:chgData name="Arthur Emanoel Coelho De Paula" userId="S::1399631@sga.pucminas.br::f5a6d46b-7245-41cf-b778-de92fc4b3b93" providerId="AD" clId="Web-{DCA0C62C-7CD2-44AB-975F-E8F5CB6CBE44}" dt="2022-04-13T00:03:04.128" v="0"/>
      <pc:docMkLst>
        <pc:docMk/>
      </pc:docMkLst>
      <pc:sldChg chg="addSp">
        <pc:chgData name="Arthur Emanoel Coelho De Paula" userId="S::1399631@sga.pucminas.br::f5a6d46b-7245-41cf-b778-de92fc4b3b93" providerId="AD" clId="Web-{DCA0C62C-7CD2-44AB-975F-E8F5CB6CBE44}" dt="2022-04-13T00:03:04.128" v="0"/>
        <pc:sldMkLst>
          <pc:docMk/>
          <pc:sldMk cId="2416353862" sldId="267"/>
        </pc:sldMkLst>
        <pc:spChg chg="add">
          <ac:chgData name="Arthur Emanoel Coelho De Paula" userId="S::1399631@sga.pucminas.br::f5a6d46b-7245-41cf-b778-de92fc4b3b93" providerId="AD" clId="Web-{DCA0C62C-7CD2-44AB-975F-E8F5CB6CBE44}" dt="2022-04-13T00:03:04.128" v="0"/>
          <ac:spMkLst>
            <pc:docMk/>
            <pc:sldMk cId="2416353862" sldId="267"/>
            <ac:spMk id="2" creationId="{F1621400-A7AD-1716-0D1A-285722D1541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2D01B-3A82-4A2F-A67B-CF0764937B35}" type="datetimeFigureOut">
              <a:t>25/06/2022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A08E-1233-4C3B-A18B-9733179DEF62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40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 </a:t>
            </a:r>
            <a:r>
              <a:rPr lang="en-US" dirty="0" err="1">
                <a:cs typeface="Calibri"/>
              </a:rPr>
              <a:t>acordo</a:t>
            </a:r>
            <a:r>
              <a:rPr lang="en-US" dirty="0">
                <a:cs typeface="Calibri"/>
              </a:rPr>
              <a:t> com </a:t>
            </a:r>
            <a:r>
              <a:rPr lang="en-US" dirty="0" err="1">
                <a:cs typeface="Calibri"/>
              </a:rPr>
              <a:t>sebrae</a:t>
            </a:r>
            <a:r>
              <a:rPr lang="en-US" dirty="0">
                <a:cs typeface="Calibri"/>
              </a:rPr>
              <a:t>, As </a:t>
            </a:r>
            <a:r>
              <a:rPr lang="en-US" dirty="0" err="1">
                <a:cs typeface="Calibri"/>
              </a:rPr>
              <a:t>panificadores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brasileiras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representam</a:t>
            </a:r>
            <a:r>
              <a:rPr lang="en-US" dirty="0">
                <a:cs typeface="Calibri"/>
              </a:rPr>
              <a:t> 36% de </a:t>
            </a:r>
            <a:r>
              <a:rPr lang="en-US" dirty="0" err="1">
                <a:cs typeface="Calibri"/>
              </a:rPr>
              <a:t>toda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industria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alimentos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sendo</a:t>
            </a:r>
            <a:r>
              <a:rPr lang="en-US" dirty="0">
                <a:cs typeface="Calibri"/>
              </a:rPr>
              <a:t> o </a:t>
            </a:r>
            <a:r>
              <a:rPr lang="en-US" dirty="0" err="1">
                <a:cs typeface="Calibri"/>
              </a:rPr>
              <a:t>segundo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maior</a:t>
            </a:r>
            <a:r>
              <a:rPr lang="en-US" dirty="0">
                <a:cs typeface="Calibri"/>
              </a:rPr>
              <a:t> canal de </a:t>
            </a:r>
            <a:r>
              <a:rPr lang="en-US" dirty="0" err="1">
                <a:cs typeface="Calibri"/>
              </a:rPr>
              <a:t>distribuião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alimentos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país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err="1">
                <a:cs typeface="Calibri"/>
              </a:rPr>
              <a:t>Hoje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tem</a:t>
            </a:r>
            <a:r>
              <a:rPr lang="en-US" dirty="0">
                <a:cs typeface="Calibri"/>
              </a:rPr>
              <a:t>-se 63,2 mil </a:t>
            </a:r>
            <a:r>
              <a:rPr lang="en-US" dirty="0" err="1">
                <a:cs typeface="Calibri"/>
              </a:rPr>
              <a:t>panificadoras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sendo</a:t>
            </a:r>
            <a:r>
              <a:rPr lang="en-US" dirty="0">
                <a:cs typeface="Calibri"/>
              </a:rPr>
              <a:t> que,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bh</a:t>
            </a:r>
            <a:r>
              <a:rPr lang="en-US" dirty="0">
                <a:cs typeface="Calibri"/>
              </a:rPr>
              <a:t>, 93% dos </a:t>
            </a:r>
            <a:r>
              <a:rPr lang="en-US" dirty="0" err="1">
                <a:cs typeface="Calibri"/>
              </a:rPr>
              <a:t>consumidores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preferem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comprar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padarias</a:t>
            </a:r>
            <a:r>
              <a:rPr lang="en-US" dirty="0">
                <a:cs typeface="Calibri"/>
              </a:rPr>
              <a:t> 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BA08E-1233-4C3B-A18B-9733179DEF62}" type="slidenum"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49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46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28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100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48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64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88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56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7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28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27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84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5B996-6AAD-401A-A0A4-1543201B5E2A}" type="datetimeFigureOut">
              <a:rPr lang="pt-BR" smtClean="0"/>
              <a:t>25/06/2022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B75B8-B5AF-4C16-985B-B25C57E18D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68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4" y="15815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9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621400-A7AD-1716-0D1A-285722D1541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241635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2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1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33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5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89DC978C-EFDA-A7AD-2BB8-2F68F26E5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03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4" descr="Uma imagem contendo foto, diferente, mesa, itens&#10;&#10;Descrição gerada automaticamente">
            <a:extLst>
              <a:ext uri="{FF2B5EF4-FFF2-40B4-BE49-F238E27FC236}">
                <a16:creationId xmlns:a16="http://schemas.microsoft.com/office/drawing/2014/main" id="{8FFAEC2C-1A78-2DA0-E11A-338A1696F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29" r="5990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69B6DA0-CD41-4617-6002-81AE46D7A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C207EB8B-2B9D-F860-092E-03709936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03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79B6288-29A0-1B5D-037E-1CC22CD3A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2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3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3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FB87CE06-1608-F884-0AE7-6081A597E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5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7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8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7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22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F3E0D49E8BD44B8138D984329D8DE5" ma:contentTypeVersion="10" ma:contentTypeDescription="Crie um novo documento." ma:contentTypeScope="" ma:versionID="9081ec6034bbb4d7cf2e4669d797c805">
  <xsd:schema xmlns:xsd="http://www.w3.org/2001/XMLSchema" xmlns:xs="http://www.w3.org/2001/XMLSchema" xmlns:p="http://schemas.microsoft.com/office/2006/metadata/properties" xmlns:ns2="2116499b-68a2-431b-b7ee-4c37125d79d0" targetNamespace="http://schemas.microsoft.com/office/2006/metadata/properties" ma:root="true" ma:fieldsID="00064a0b70b05c7421e10a47ff13eee1" ns2:_="">
    <xsd:import namespace="2116499b-68a2-431b-b7ee-4c37125d79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16499b-68a2-431b-b7ee-4c37125d79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AAD874-644C-4D05-89E2-1CFB4D305B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16499b-68a2-431b-b7ee-4c37125d79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90021B-CC11-42D8-85A0-B877E7416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D377C3-E036-4410-B44C-3E20E36D1C5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revision>26</cp:revision>
  <dcterms:created xsi:type="dcterms:W3CDTF">2022-04-10T18:45:08Z</dcterms:created>
  <dcterms:modified xsi:type="dcterms:W3CDTF">2022-06-26T00:52:09Z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0x010100C0F3E0D49E8BD44B8138D984329D8DE5</vt:lpwstr>
  </property>
</Properties>
</file>